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3" r:id="rId2"/>
    <p:sldId id="294" r:id="rId3"/>
    <p:sldId id="295" r:id="rId4"/>
    <p:sldId id="296" r:id="rId5"/>
    <p:sldId id="291" r:id="rId6"/>
    <p:sldId id="292" r:id="rId7"/>
    <p:sldId id="297" r:id="rId8"/>
    <p:sldId id="298" r:id="rId9"/>
    <p:sldId id="274" r:id="rId10"/>
    <p:sldId id="288"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Bring Your A-Game</a:t>
            </a:r>
          </a:p>
          <a:p>
            <a:pPr algn="ctr"/>
            <a:r>
              <a:rPr lang="en-US" b="1" dirty="0"/>
              <a:t>Written Stage Briefing</a:t>
            </a:r>
          </a:p>
          <a:p>
            <a:r>
              <a:rPr lang="en-US" dirty="0"/>
              <a:t>Bring Your A-Game is a 35 round, 175 point, Comstock field course. There are 15 USPSA targets, 3 colt poppers, and 2 USPSA mini poppers. The best two hits on paper will score, and steel must fall to score.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40920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8795624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defRPr/>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Flights of Fancy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FF27313-7FB7-4079-8DCF-2E38ADF9B066}"/>
              </a:ext>
            </a:extLst>
          </p:cNvPr>
          <p:cNvPicPr>
            <a:picLocks noChangeAspect="1"/>
          </p:cNvPicPr>
          <p:nvPr/>
        </p:nvPicPr>
        <p:blipFill>
          <a:blip r:embed="rId5"/>
          <a:stretch>
            <a:fillRect/>
          </a:stretch>
        </p:blipFill>
        <p:spPr>
          <a:xfrm>
            <a:off x="180476" y="3411476"/>
            <a:ext cx="7025776" cy="4437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Flights of Fancy</a:t>
            </a:r>
            <a:endParaRPr lang="en-US" b="1" dirty="0"/>
          </a:p>
          <a:p>
            <a:pPr algn="ctr"/>
            <a:r>
              <a:rPr lang="en-US" b="1" dirty="0"/>
              <a:t>Written Stage Briefing</a:t>
            </a:r>
          </a:p>
          <a:p>
            <a:r>
              <a:rPr lang="en-US" dirty="0"/>
              <a:t>Flights of Fancy is a 31 round, 155 point, Comstock field course. There are 15 IPSC targets and 1 mini popper.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586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Mom’s Spaghetti </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left diagonal,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6798787-61E4-4C60-82F2-C8FB2F793313}"/>
              </a:ext>
            </a:extLst>
          </p:cNvPr>
          <p:cNvPicPr>
            <a:picLocks noChangeAspect="1"/>
          </p:cNvPicPr>
          <p:nvPr/>
        </p:nvPicPr>
        <p:blipFill>
          <a:blip r:embed="rId5"/>
          <a:stretch>
            <a:fillRect/>
          </a:stretch>
        </p:blipFill>
        <p:spPr>
          <a:xfrm>
            <a:off x="180476" y="3446420"/>
            <a:ext cx="7025776" cy="53095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Mom’s Spaghetti </a:t>
            </a:r>
            <a:endParaRPr lang="en-US" b="1" dirty="0"/>
          </a:p>
          <a:p>
            <a:pPr algn="ctr"/>
            <a:r>
              <a:rPr lang="en-US" b="1" dirty="0"/>
              <a:t>Written Stage Briefing</a:t>
            </a:r>
          </a:p>
          <a:p>
            <a:r>
              <a:rPr lang="en-US" dirty="0"/>
              <a:t>Mom’s Spaghetti is a 32 round, 160 point, Comstock field course. There are 14 USPSA targets, 2 colt poppers,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7863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 in the Sun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left diagonal and 1 right diagonal,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2A9E83-3335-4DB7-A967-93ACE7CFBC44}"/>
              </a:ext>
            </a:extLst>
          </p:cNvPr>
          <p:cNvPicPr>
            <a:picLocks noChangeAspect="1"/>
          </p:cNvPicPr>
          <p:nvPr/>
        </p:nvPicPr>
        <p:blipFill>
          <a:blip r:embed="rId5"/>
          <a:stretch>
            <a:fillRect/>
          </a:stretch>
        </p:blipFill>
        <p:spPr>
          <a:xfrm>
            <a:off x="180476" y="3615378"/>
            <a:ext cx="7025776" cy="44496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Fun in the Sun</a:t>
            </a:r>
          </a:p>
          <a:p>
            <a:pPr algn="ctr"/>
            <a:r>
              <a:rPr lang="en-US" b="1" dirty="0"/>
              <a:t>Written Stage Briefing</a:t>
            </a:r>
          </a:p>
          <a:p>
            <a:r>
              <a:rPr lang="en-US" dirty="0"/>
              <a:t>Fun in the Sun is a 33 round, 165 point, Comstock field course. There are 14 USPSA targets and 5 USPSA mini poppers.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82861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Your A-Game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wall feet</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there’s a mini behind the left set of barrels by the berm, and a paper target behind the other set to the right.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652EE89-1982-4FE0-BD30-B3B7C122E556}"/>
              </a:ext>
            </a:extLst>
          </p:cNvPr>
          <p:cNvPicPr>
            <a:picLocks noChangeAspect="1"/>
          </p:cNvPicPr>
          <p:nvPr/>
        </p:nvPicPr>
        <p:blipFill>
          <a:blip r:embed="rId5"/>
          <a:stretch>
            <a:fillRect/>
          </a:stretch>
        </p:blipFill>
        <p:spPr>
          <a:xfrm>
            <a:off x="180476" y="3531765"/>
            <a:ext cx="7028401" cy="3310314"/>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3905</TotalTime>
  <Words>898</Words>
  <Application>Microsoft Office PowerPoint</Application>
  <PresentationFormat>Custom</PresentationFormat>
  <Paragraphs>104</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219</cp:revision>
  <cp:lastPrinted>2016-01-15T21:54:08Z</cp:lastPrinted>
  <dcterms:created xsi:type="dcterms:W3CDTF">2002-08-21T12:11:08Z</dcterms:created>
  <dcterms:modified xsi:type="dcterms:W3CDTF">2020-08-27T21:05:09Z</dcterms:modified>
  <cp:category>Shooting</cp:category>
</cp:coreProperties>
</file>